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6" r:id="rId3"/>
    <p:sldId id="308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878AF"/>
    <a:srgbClr val="003399"/>
    <a:srgbClr val="0000CC"/>
    <a:srgbClr val="0033CC"/>
    <a:srgbClr val="8064A2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343" autoAdjust="0"/>
  </p:normalViewPr>
  <p:slideViewPr>
    <p:cSldViewPr>
      <p:cViewPr varScale="1">
        <p:scale>
          <a:sx n="77" d="100"/>
          <a:sy n="77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A6C9D-4133-4959-AE08-BB35D132E6E9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C248-D801-4B46-9A64-6D9302A85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0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0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9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39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1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1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0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8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5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8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BA414-763F-4505-B7D0-9041018084E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F31EB-C38D-4D8D-8E90-8056B1998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1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3878A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Ellen M. Zimmermann, MD</a:t>
            </a:r>
          </a:p>
          <a:p>
            <a:pPr>
              <a:spcBef>
                <a:spcPts val="4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Associate Dean for Faculty Development</a:t>
            </a:r>
          </a:p>
          <a:p>
            <a:pPr>
              <a:spcBef>
                <a:spcPts val="4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Professor, Gastroenterology</a:t>
            </a:r>
          </a:p>
          <a:p>
            <a:pPr>
              <a:spcBef>
                <a:spcPts val="4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University of Florida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2442929"/>
            <a:ext cx="61866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Your Master </a:t>
            </a: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CV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	and its Offspring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99987"/>
            <a:ext cx="1908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028700" y="3886200"/>
            <a:ext cx="7239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8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Importance of a Master CV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sz="2200" dirty="0" smtClean="0"/>
              <a:t>Covers major domains of faculty effort</a:t>
            </a:r>
          </a:p>
          <a:p>
            <a:pPr lvl="1"/>
            <a:r>
              <a:rPr lang="en-US" sz="2200" dirty="0" smtClean="0"/>
              <a:t>Standard organization based on AAMC template</a:t>
            </a:r>
          </a:p>
          <a:p>
            <a:pPr lvl="1"/>
            <a:r>
              <a:rPr lang="en-US" sz="2200" dirty="0" smtClean="0"/>
              <a:t>Master cv includes all info</a:t>
            </a:r>
          </a:p>
          <a:p>
            <a:pPr lvl="2"/>
            <a:r>
              <a:rPr lang="en-US" sz="1800" dirty="0" smtClean="0"/>
              <a:t>Offspring include NIH </a:t>
            </a:r>
            <a:r>
              <a:rPr lang="en-US" sz="1800" dirty="0" err="1" smtClean="0"/>
              <a:t>biosketch</a:t>
            </a:r>
            <a:r>
              <a:rPr lang="en-US" sz="1800" dirty="0" smtClean="0"/>
              <a:t>, executive summary, educational portfolio</a:t>
            </a:r>
          </a:p>
          <a:p>
            <a:r>
              <a:rPr lang="en-US" dirty="0" smtClean="0"/>
              <a:t>Importance</a:t>
            </a:r>
            <a:endParaRPr lang="en-US" dirty="0" smtClean="0"/>
          </a:p>
          <a:p>
            <a:pPr lvl="1"/>
            <a:r>
              <a:rPr lang="en-US" sz="2000" dirty="0" smtClean="0"/>
              <a:t>Helps faculty create a niche &amp; a professional </a:t>
            </a:r>
            <a:r>
              <a:rPr lang="en-US" sz="2000" dirty="0" smtClean="0"/>
              <a:t>identity (Branding)</a:t>
            </a:r>
            <a:endParaRPr lang="en-US" sz="2000" dirty="0" smtClean="0"/>
          </a:p>
          <a:p>
            <a:pPr lvl="1"/>
            <a:r>
              <a:rPr lang="en-US" sz="2000" dirty="0" smtClean="0"/>
              <a:t>See strengths</a:t>
            </a:r>
          </a:p>
          <a:p>
            <a:pPr lvl="1"/>
            <a:r>
              <a:rPr lang="en-US" sz="2000" dirty="0" smtClean="0"/>
              <a:t>Exposes “opportunities”</a:t>
            </a:r>
            <a:endParaRPr lang="en-US" sz="2000" dirty="0" smtClean="0"/>
          </a:p>
          <a:p>
            <a:pPr lvl="1"/>
            <a:r>
              <a:rPr lang="en-US" sz="2000" dirty="0" smtClean="0"/>
              <a:t>Reminds you to publish</a:t>
            </a:r>
          </a:p>
          <a:p>
            <a:pPr lvl="1"/>
            <a:r>
              <a:rPr lang="en-US" sz="2000" dirty="0" smtClean="0"/>
              <a:t>Keep on track for promotion</a:t>
            </a:r>
          </a:p>
          <a:p>
            <a:pPr lvl="1"/>
            <a:r>
              <a:rPr lang="en-US" sz="2000" dirty="0" smtClean="0"/>
              <a:t>Grease skids for </a:t>
            </a:r>
            <a:r>
              <a:rPr lang="en-US" sz="2000" dirty="0" smtClean="0"/>
              <a:t>annual review and P&amp;T packet</a:t>
            </a:r>
          </a:p>
          <a:p>
            <a:pPr lvl="1"/>
            <a:r>
              <a:rPr lang="en-US" sz="2000" dirty="0" smtClean="0"/>
              <a:t>Ready for any opportunity</a:t>
            </a:r>
            <a:endParaRPr lang="en-US" sz="2000" dirty="0" smtClean="0"/>
          </a:p>
          <a:p>
            <a:r>
              <a:rPr lang="en-US" dirty="0" smtClean="0"/>
              <a:t>Uses</a:t>
            </a:r>
            <a:endParaRPr lang="en-US" dirty="0" smtClean="0"/>
          </a:p>
          <a:p>
            <a:pPr lvl="1"/>
            <a:r>
              <a:rPr lang="en-US" sz="2200" dirty="0" smtClean="0"/>
              <a:t>Annual review</a:t>
            </a:r>
          </a:p>
          <a:p>
            <a:pPr lvl="1"/>
            <a:r>
              <a:rPr lang="en-US" sz="2200" dirty="0" smtClean="0"/>
              <a:t>P&amp;T</a:t>
            </a:r>
          </a:p>
          <a:p>
            <a:pPr lvl="1"/>
            <a:r>
              <a:rPr lang="en-US" sz="2200" dirty="0" smtClean="0"/>
              <a:t>Establishing </a:t>
            </a:r>
            <a:r>
              <a:rPr lang="en-US" sz="2200" dirty="0" smtClean="0"/>
              <a:t>credibility</a:t>
            </a:r>
          </a:p>
          <a:p>
            <a:pPr lvl="1"/>
            <a:r>
              <a:rPr lang="en-US" sz="2200" dirty="0" smtClean="0"/>
              <a:t>Mentoring</a:t>
            </a:r>
          </a:p>
          <a:p>
            <a:pPr lvl="1"/>
            <a:r>
              <a:rPr lang="en-US" sz="2200" dirty="0" smtClean="0"/>
              <a:t>(applying for jobs)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6863">
            <a:off x="618527" y="871305"/>
            <a:ext cx="3658180" cy="35275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4827">
            <a:off x="5587233" y="296566"/>
            <a:ext cx="2795954" cy="4038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29" y="2651947"/>
            <a:ext cx="3421380" cy="38732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70516">
            <a:off x="4876800" y="2315866"/>
            <a:ext cx="3124200" cy="404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6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your master cv format and be consistent</a:t>
            </a:r>
          </a:p>
          <a:p>
            <a:r>
              <a:rPr lang="en-US" dirty="0" smtClean="0"/>
              <a:t>Details count: figure </a:t>
            </a:r>
            <a:r>
              <a:rPr lang="en-US" dirty="0" smtClean="0"/>
              <a:t>out tabs and details like hanging indents and periods</a:t>
            </a:r>
          </a:p>
          <a:p>
            <a:r>
              <a:rPr lang="en-US" dirty="0" smtClean="0"/>
              <a:t>Tend your cv like your personal garden</a:t>
            </a:r>
          </a:p>
          <a:p>
            <a:r>
              <a:rPr lang="en-US" dirty="0" smtClean="0"/>
              <a:t>Be very careful about version control</a:t>
            </a:r>
          </a:p>
          <a:p>
            <a:r>
              <a:rPr lang="en-US" dirty="0" smtClean="0"/>
              <a:t>Be consistent with offspring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05131"/>
      </p:ext>
    </p:extLst>
  </p:cSld>
  <p:clrMapOvr>
    <a:masterClrMapping/>
  </p:clrMapOvr>
</p:sld>
</file>

<file path=ppt/theme/theme1.xml><?xml version="1.0" encoding="utf-8"?>
<a:theme xmlns:a="http://schemas.openxmlformats.org/drawingml/2006/main" name="EZnew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8871</TotalTime>
  <Words>146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EZnewOffice Theme</vt:lpstr>
      <vt:lpstr>PowerPoint Presentation</vt:lpstr>
      <vt:lpstr>Importance of a Master CV</vt:lpstr>
      <vt:lpstr>PowerPoint Presentation</vt:lpstr>
      <vt:lpstr>Conclusions 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Ulcerative Colitis UF GI Grand Rounds</dc:title>
  <dc:creator>Zimmermann,Ellen M</dc:creator>
  <cp:lastModifiedBy>Zimmermann,Ellen M</cp:lastModifiedBy>
  <cp:revision>202</cp:revision>
  <dcterms:created xsi:type="dcterms:W3CDTF">2015-11-14T16:29:09Z</dcterms:created>
  <dcterms:modified xsi:type="dcterms:W3CDTF">2019-11-18T15:03:39Z</dcterms:modified>
</cp:coreProperties>
</file>